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6"/>
  </p:notesMasterIdLst>
  <p:sldIdLst>
    <p:sldId id="256" r:id="rId5"/>
  </p:sldIdLst>
  <p:sldSz cx="31499175" cy="21964650"/>
  <p:notesSz cx="6888163" cy="10018713"/>
  <p:embeddedFontLst>
    <p:embeddedFont>
      <p:font typeface="Clicker Script" panose="020B0604020202020204" charset="0"/>
      <p:regular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05AB20-2912-4558-9DCC-D8BCD46BDEBC}" v="3" dt="2023-10-16T13:59:22.2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10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CB - APL - Carla Caroline Braz Lima Rodrigues" userId="72de6907-6abc-40ab-9c5a-38a63612926f" providerId="ADAL" clId="{F44022A0-362B-4E52-8722-83D0EACE8A10}"/>
    <pc:docChg chg="undo redo custSel modSld modNotesMaster">
      <pc:chgData name="UCB - APL - Carla Caroline Braz Lima Rodrigues" userId="72de6907-6abc-40ab-9c5a-38a63612926f" providerId="ADAL" clId="{F44022A0-362B-4E52-8722-83D0EACE8A10}" dt="2023-03-10T11:40:52.358" v="259" actId="20577"/>
      <pc:docMkLst>
        <pc:docMk/>
      </pc:docMkLst>
      <pc:sldChg chg="modSp mod modNotes">
        <pc:chgData name="UCB - APL - Carla Caroline Braz Lima Rodrigues" userId="72de6907-6abc-40ab-9c5a-38a63612926f" providerId="ADAL" clId="{F44022A0-362B-4E52-8722-83D0EACE8A10}" dt="2023-03-10T11:40:52.358" v="259" actId="20577"/>
        <pc:sldMkLst>
          <pc:docMk/>
          <pc:sldMk cId="0" sldId="256"/>
        </pc:sldMkLst>
        <pc:spChg chg="mod">
          <ac:chgData name="UCB - APL - Carla Caroline Braz Lima Rodrigues" userId="72de6907-6abc-40ab-9c5a-38a63612926f" providerId="ADAL" clId="{F44022A0-362B-4E52-8722-83D0EACE8A10}" dt="2023-03-10T09:44:29.640" v="31" actId="255"/>
          <ac:spMkLst>
            <pc:docMk/>
            <pc:sldMk cId="0" sldId="256"/>
            <ac:spMk id="54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46:18.920" v="116" actId="1035"/>
          <ac:spMkLst>
            <pc:docMk/>
            <pc:sldMk cId="0" sldId="256"/>
            <ac:spMk id="55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46:30.542" v="124" actId="1035"/>
          <ac:spMkLst>
            <pc:docMk/>
            <pc:sldMk cId="0" sldId="256"/>
            <ac:spMk id="56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51:23.065" v="244" actId="1036"/>
          <ac:spMkLst>
            <pc:docMk/>
            <pc:sldMk cId="0" sldId="256"/>
            <ac:spMk id="57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11:40:52.358" v="259" actId="20577"/>
          <ac:spMkLst>
            <pc:docMk/>
            <pc:sldMk cId="0" sldId="256"/>
            <ac:spMk id="58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51:24.387" v="249" actId="1035"/>
          <ac:spMkLst>
            <pc:docMk/>
            <pc:sldMk cId="0" sldId="256"/>
            <ac:spMk id="59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51:25.253" v="253" actId="1036"/>
          <ac:spMkLst>
            <pc:docMk/>
            <pc:sldMk cId="0" sldId="256"/>
            <ac:spMk id="60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51:25.487" v="254" actId="6549"/>
          <ac:spMkLst>
            <pc:docMk/>
            <pc:sldMk cId="0" sldId="256"/>
            <ac:spMk id="61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46:10.393" v="111" actId="1035"/>
          <ac:spMkLst>
            <pc:docMk/>
            <pc:sldMk cId="0" sldId="256"/>
            <ac:spMk id="62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46:22.686" v="119" actId="1036"/>
          <ac:spMkLst>
            <pc:docMk/>
            <pc:sldMk cId="0" sldId="256"/>
            <ac:spMk id="63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46:37.862" v="128" actId="1037"/>
          <ac:spMkLst>
            <pc:docMk/>
            <pc:sldMk cId="0" sldId="256"/>
            <ac:spMk id="64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51:21.521" v="239" actId="1038"/>
          <ac:spMkLst>
            <pc:docMk/>
            <pc:sldMk cId="0" sldId="256"/>
            <ac:spMk id="65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51:25.846" v="255" actId="6549"/>
          <ac:spMkLst>
            <pc:docMk/>
            <pc:sldMk cId="0" sldId="256"/>
            <ac:spMk id="66" creationId="{00000000-0000-0000-0000-000000000000}"/>
          </ac:spMkLst>
        </pc:spChg>
        <pc:spChg chg="mod">
          <ac:chgData name="UCB - APL - Carla Caroline Braz Lima Rodrigues" userId="72de6907-6abc-40ab-9c5a-38a63612926f" providerId="ADAL" clId="{F44022A0-362B-4E52-8722-83D0EACE8A10}" dt="2023-03-10T09:51:26.108" v="256" actId="6549"/>
          <ac:spMkLst>
            <pc:docMk/>
            <pc:sldMk cId="0" sldId="256"/>
            <ac:spMk id="6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750888" y="750888"/>
            <a:ext cx="5386387" cy="3757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8817" y="4758890"/>
            <a:ext cx="551053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79" tIns="96579" rIns="96579" bIns="96579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750888" y="750888"/>
            <a:ext cx="5386387" cy="3757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8817" y="4758890"/>
            <a:ext cx="5510530" cy="4508421"/>
          </a:xfrm>
          <a:prstGeom prst="rect">
            <a:avLst/>
          </a:prstGeom>
        </p:spPr>
        <p:txBody>
          <a:bodyPr spcFirstLastPara="1" wrap="square" lIns="96579" tIns="96579" rIns="96579" bIns="9657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1073770" y="3179611"/>
            <a:ext cx="29351700" cy="8765400"/>
          </a:xfrm>
          <a:prstGeom prst="rect">
            <a:avLst/>
          </a:prstGeom>
        </p:spPr>
        <p:txBody>
          <a:bodyPr spcFirstLastPara="1" wrap="square" lIns="340100" tIns="340100" rIns="340100" bIns="340100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1073742" y="12102763"/>
            <a:ext cx="29351700" cy="33846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1073742" y="9184926"/>
            <a:ext cx="29351700" cy="3594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1073742" y="1900422"/>
            <a:ext cx="29351700" cy="24456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1073742" y="4921495"/>
            <a:ext cx="29351700" cy="145893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marL="457200" lvl="0" indent="-654050">
              <a:spcBef>
                <a:spcPts val="0"/>
              </a:spcBef>
              <a:spcAft>
                <a:spcPts val="0"/>
              </a:spcAft>
              <a:buSzPts val="6700"/>
              <a:buChar char="●"/>
              <a:defRPr/>
            </a:lvl1pPr>
            <a:lvl2pPr marL="914400" lvl="1" indent="-5588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2pPr>
            <a:lvl3pPr marL="1371600" lvl="2" indent="-5588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3pPr>
            <a:lvl4pPr marL="1828800" lvl="3" indent="-5588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4pPr>
            <a:lvl5pPr marL="2286000" lvl="4" indent="-5588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5pPr>
            <a:lvl6pPr marL="2743200" lvl="5" indent="-5588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6pPr>
            <a:lvl7pPr marL="3200400" lvl="6" indent="-5588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7pPr>
            <a:lvl8pPr marL="3657600" lvl="7" indent="-5588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8pPr>
            <a:lvl9pPr marL="4114800" lvl="8" indent="-558800">
              <a:spcBef>
                <a:spcPts val="6000"/>
              </a:spcBef>
              <a:spcAft>
                <a:spcPts val="6000"/>
              </a:spcAft>
              <a:buSzPts val="52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1073742" y="1900422"/>
            <a:ext cx="29351700" cy="24456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1073742" y="4921495"/>
            <a:ext cx="13778700" cy="145893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marL="457200" lvl="0" indent="-55880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marL="914400" lvl="1" indent="-51435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2pPr>
            <a:lvl3pPr marL="1371600" lvl="2" indent="-51435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3pPr>
            <a:lvl4pPr marL="1828800" lvl="3" indent="-51435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4pPr>
            <a:lvl5pPr marL="2286000" lvl="4" indent="-51435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5pPr>
            <a:lvl6pPr marL="2743200" lvl="5" indent="-51435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6pPr>
            <a:lvl7pPr marL="3200400" lvl="6" indent="-51435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7pPr>
            <a:lvl8pPr marL="3657600" lvl="7" indent="-51435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8pPr>
            <a:lvl9pPr marL="4114800" lvl="8" indent="-514350">
              <a:spcBef>
                <a:spcPts val="6000"/>
              </a:spcBef>
              <a:spcAft>
                <a:spcPts val="6000"/>
              </a:spcAft>
              <a:buSzPts val="4500"/>
              <a:buChar char="■"/>
              <a:defRPr sz="45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16646611" y="4921495"/>
            <a:ext cx="13778700" cy="145893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marL="457200" lvl="0" indent="-55880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marL="914400" lvl="1" indent="-51435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2pPr>
            <a:lvl3pPr marL="1371600" lvl="2" indent="-51435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3pPr>
            <a:lvl4pPr marL="1828800" lvl="3" indent="-51435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4pPr>
            <a:lvl5pPr marL="2286000" lvl="4" indent="-51435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5pPr>
            <a:lvl6pPr marL="2743200" lvl="5" indent="-51435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6pPr>
            <a:lvl7pPr marL="3200400" lvl="6" indent="-51435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7pPr>
            <a:lvl8pPr marL="3657600" lvl="7" indent="-51435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8pPr>
            <a:lvl9pPr marL="4114800" lvl="8" indent="-514350">
              <a:spcBef>
                <a:spcPts val="6000"/>
              </a:spcBef>
              <a:spcAft>
                <a:spcPts val="6000"/>
              </a:spcAft>
              <a:buSzPts val="4500"/>
              <a:buChar char="■"/>
              <a:defRPr sz="45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1073742" y="1900422"/>
            <a:ext cx="29351700" cy="24456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1073742" y="2372618"/>
            <a:ext cx="9672900" cy="3227100"/>
          </a:xfrm>
          <a:prstGeom prst="rect">
            <a:avLst/>
          </a:prstGeom>
        </p:spPr>
        <p:txBody>
          <a:bodyPr spcFirstLastPara="1" wrap="square" lIns="340100" tIns="340100" rIns="340100" bIns="34010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073742" y="5934107"/>
            <a:ext cx="9672900" cy="135771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marL="457200" lvl="0" indent="-514350">
              <a:spcBef>
                <a:spcPts val="0"/>
              </a:spcBef>
              <a:spcAft>
                <a:spcPts val="0"/>
              </a:spcAft>
              <a:buSzPts val="4500"/>
              <a:buChar char="●"/>
              <a:defRPr sz="4500"/>
            </a:lvl1pPr>
            <a:lvl2pPr marL="914400" lvl="1" indent="-51435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2pPr>
            <a:lvl3pPr marL="1371600" lvl="2" indent="-51435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3pPr>
            <a:lvl4pPr marL="1828800" lvl="3" indent="-51435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4pPr>
            <a:lvl5pPr marL="2286000" lvl="4" indent="-51435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5pPr>
            <a:lvl6pPr marL="2743200" lvl="5" indent="-51435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6pPr>
            <a:lvl7pPr marL="3200400" lvl="6" indent="-51435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7pPr>
            <a:lvl8pPr marL="3657600" lvl="7" indent="-51435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8pPr>
            <a:lvl9pPr marL="4114800" lvl="8" indent="-514350">
              <a:spcBef>
                <a:spcPts val="6000"/>
              </a:spcBef>
              <a:spcAft>
                <a:spcPts val="6000"/>
              </a:spcAft>
              <a:buSzPts val="4500"/>
              <a:buChar char="■"/>
              <a:defRPr sz="45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1688809" y="1922307"/>
            <a:ext cx="21935700" cy="174693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1pPr>
            <a:lvl2pPr lvl="1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2pPr>
            <a:lvl3pPr lvl="2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3pPr>
            <a:lvl4pPr lvl="3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4pPr>
            <a:lvl5pPr lvl="4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5pPr>
            <a:lvl6pPr lvl="5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6pPr>
            <a:lvl7pPr lvl="6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7pPr>
            <a:lvl8pPr lvl="7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8pPr>
            <a:lvl9pPr lvl="8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15749588" y="-534"/>
            <a:ext cx="15749700" cy="2196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40100" tIns="340100" rIns="340100" bIns="3401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914592" y="5266114"/>
            <a:ext cx="13935000" cy="6330000"/>
          </a:xfrm>
          <a:prstGeom prst="rect">
            <a:avLst/>
          </a:prstGeom>
        </p:spPr>
        <p:txBody>
          <a:bodyPr spcFirstLastPara="1" wrap="square" lIns="340100" tIns="340100" rIns="340100" bIns="340100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914592" y="11970168"/>
            <a:ext cx="13935000" cy="52743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17015548" y="3092068"/>
            <a:ext cx="13217700" cy="157794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/>
          <a:lstStyle>
            <a:lvl1pPr marL="457200" lvl="0" indent="-654050">
              <a:spcBef>
                <a:spcPts val="0"/>
              </a:spcBef>
              <a:spcAft>
                <a:spcPts val="0"/>
              </a:spcAft>
              <a:buSzPts val="6700"/>
              <a:buChar char="●"/>
              <a:defRPr/>
            </a:lvl1pPr>
            <a:lvl2pPr marL="914400" lvl="1" indent="-5588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2pPr>
            <a:lvl3pPr marL="1371600" lvl="2" indent="-5588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3pPr>
            <a:lvl4pPr marL="1828800" lvl="3" indent="-5588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4pPr>
            <a:lvl5pPr marL="2286000" lvl="4" indent="-5588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5pPr>
            <a:lvl6pPr marL="2743200" lvl="5" indent="-5588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6pPr>
            <a:lvl7pPr marL="3200400" lvl="6" indent="-5588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7pPr>
            <a:lvl8pPr marL="3657600" lvl="7" indent="-5588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8pPr>
            <a:lvl9pPr marL="4114800" lvl="8" indent="-558800">
              <a:spcBef>
                <a:spcPts val="6000"/>
              </a:spcBef>
              <a:spcAft>
                <a:spcPts val="6000"/>
              </a:spcAft>
              <a:buSzPts val="52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1073742" y="18066122"/>
            <a:ext cx="20664600" cy="2583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073742" y="4723563"/>
            <a:ext cx="29351700" cy="8385000"/>
          </a:xfrm>
          <a:prstGeom prst="rect">
            <a:avLst/>
          </a:prstGeom>
        </p:spPr>
        <p:txBody>
          <a:bodyPr spcFirstLastPara="1" wrap="square" lIns="340100" tIns="340100" rIns="340100" bIns="340100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073742" y="13461168"/>
            <a:ext cx="29351700" cy="5554800"/>
          </a:xfrm>
          <a:prstGeom prst="rect">
            <a:avLst/>
          </a:prstGeom>
        </p:spPr>
        <p:txBody>
          <a:bodyPr spcFirstLastPara="1" wrap="square" lIns="340100" tIns="340100" rIns="340100" bIns="340100" anchor="t" anchorCtr="0"/>
          <a:lstStyle>
            <a:lvl1pPr marL="457200" lvl="0" indent="-654050" algn="ctr">
              <a:spcBef>
                <a:spcPts val="0"/>
              </a:spcBef>
              <a:spcAft>
                <a:spcPts val="0"/>
              </a:spcAft>
              <a:buSzPts val="6700"/>
              <a:buChar char="●"/>
              <a:defRPr/>
            </a:lvl1pPr>
            <a:lvl2pPr marL="914400" lvl="1" indent="-558800" algn="ctr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2pPr>
            <a:lvl3pPr marL="1371600" lvl="2" indent="-558800" algn="ctr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3pPr>
            <a:lvl4pPr marL="1828800" lvl="3" indent="-558800" algn="ctr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4pPr>
            <a:lvl5pPr marL="2286000" lvl="4" indent="-558800" algn="ctr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5pPr>
            <a:lvl6pPr marL="2743200" lvl="5" indent="-558800" algn="ctr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6pPr>
            <a:lvl7pPr marL="3200400" lvl="6" indent="-558800" algn="ctr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7pPr>
            <a:lvl8pPr marL="3657600" lvl="7" indent="-558800" algn="ctr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8pPr>
            <a:lvl9pPr marL="4114800" lvl="8" indent="-558800" algn="ctr">
              <a:spcBef>
                <a:spcPts val="6000"/>
              </a:spcBef>
              <a:spcAft>
                <a:spcPts val="6000"/>
              </a:spcAft>
              <a:buSzPts val="52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073742" y="1900422"/>
            <a:ext cx="29351700" cy="24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0100" tIns="340100" rIns="340100" bIns="340100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073742" y="4921495"/>
            <a:ext cx="29351700" cy="145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0100" tIns="340100" rIns="340100" bIns="340100" anchor="t" anchorCtr="0"/>
          <a:lstStyle>
            <a:lvl1pPr marL="457200" lvl="0" indent="-6540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700"/>
              <a:buChar char="●"/>
              <a:defRPr sz="6700">
                <a:solidFill>
                  <a:schemeClr val="dk2"/>
                </a:solidFill>
              </a:defRPr>
            </a:lvl1pPr>
            <a:lvl2pPr marL="914400" lvl="1" indent="-5588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○"/>
              <a:defRPr sz="5200">
                <a:solidFill>
                  <a:schemeClr val="dk2"/>
                </a:solidFill>
              </a:defRPr>
            </a:lvl2pPr>
            <a:lvl3pPr marL="1371600" lvl="2" indent="-5588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■"/>
              <a:defRPr sz="5200">
                <a:solidFill>
                  <a:schemeClr val="dk2"/>
                </a:solidFill>
              </a:defRPr>
            </a:lvl3pPr>
            <a:lvl4pPr marL="1828800" lvl="3" indent="-5588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●"/>
              <a:defRPr sz="5200">
                <a:solidFill>
                  <a:schemeClr val="dk2"/>
                </a:solidFill>
              </a:defRPr>
            </a:lvl4pPr>
            <a:lvl5pPr marL="2286000" lvl="4" indent="-5588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○"/>
              <a:defRPr sz="5200">
                <a:solidFill>
                  <a:schemeClr val="dk2"/>
                </a:solidFill>
              </a:defRPr>
            </a:lvl5pPr>
            <a:lvl6pPr marL="2743200" lvl="5" indent="-5588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■"/>
              <a:defRPr sz="5200">
                <a:solidFill>
                  <a:schemeClr val="dk2"/>
                </a:solidFill>
              </a:defRPr>
            </a:lvl6pPr>
            <a:lvl7pPr marL="3200400" lvl="6" indent="-5588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●"/>
              <a:defRPr sz="5200">
                <a:solidFill>
                  <a:schemeClr val="dk2"/>
                </a:solidFill>
              </a:defRPr>
            </a:lvl7pPr>
            <a:lvl8pPr marL="3657600" lvl="7" indent="-5588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○"/>
              <a:defRPr sz="5200">
                <a:solidFill>
                  <a:schemeClr val="dk2"/>
                </a:solidFill>
              </a:defRPr>
            </a:lvl8pPr>
            <a:lvl9pPr marL="4114800" lvl="8" indent="-558800">
              <a:lnSpc>
                <a:spcPct val="115000"/>
              </a:lnSpc>
              <a:spcBef>
                <a:spcPts val="6000"/>
              </a:spcBef>
              <a:spcAft>
                <a:spcPts val="6000"/>
              </a:spcAft>
              <a:buClr>
                <a:schemeClr val="dk2"/>
              </a:buClr>
              <a:buSzPts val="5200"/>
              <a:buChar char="■"/>
              <a:defRPr sz="5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0100" tIns="340100" rIns="340100" bIns="340100" anchor="ctr" anchorCtr="0">
            <a:noAutofit/>
          </a:bodyPr>
          <a:lstStyle>
            <a:lvl1pPr lvl="0" algn="r">
              <a:buNone/>
              <a:defRPr sz="3700">
                <a:solidFill>
                  <a:schemeClr val="dk2"/>
                </a:solidFill>
              </a:defRPr>
            </a:lvl1pPr>
            <a:lvl2pPr lvl="1" algn="r">
              <a:buNone/>
              <a:defRPr sz="3700">
                <a:solidFill>
                  <a:schemeClr val="dk2"/>
                </a:solidFill>
              </a:defRPr>
            </a:lvl2pPr>
            <a:lvl3pPr lvl="2" algn="r">
              <a:buNone/>
              <a:defRPr sz="3700">
                <a:solidFill>
                  <a:schemeClr val="dk2"/>
                </a:solidFill>
              </a:defRPr>
            </a:lvl3pPr>
            <a:lvl4pPr lvl="3" algn="r">
              <a:buNone/>
              <a:defRPr sz="3700">
                <a:solidFill>
                  <a:schemeClr val="dk2"/>
                </a:solidFill>
              </a:defRPr>
            </a:lvl4pPr>
            <a:lvl5pPr lvl="4" algn="r">
              <a:buNone/>
              <a:defRPr sz="3700">
                <a:solidFill>
                  <a:schemeClr val="dk2"/>
                </a:solidFill>
              </a:defRPr>
            </a:lvl5pPr>
            <a:lvl6pPr lvl="5" algn="r">
              <a:buNone/>
              <a:defRPr sz="3700">
                <a:solidFill>
                  <a:schemeClr val="dk2"/>
                </a:solidFill>
              </a:defRPr>
            </a:lvl6pPr>
            <a:lvl7pPr lvl="6" algn="r">
              <a:buNone/>
              <a:defRPr sz="3700">
                <a:solidFill>
                  <a:schemeClr val="dk2"/>
                </a:solidFill>
              </a:defRPr>
            </a:lvl7pPr>
            <a:lvl8pPr lvl="7" algn="r">
              <a:buNone/>
              <a:defRPr sz="3700">
                <a:solidFill>
                  <a:schemeClr val="dk2"/>
                </a:solidFill>
              </a:defRPr>
            </a:lvl8pPr>
            <a:lvl9pPr lvl="8" algn="r">
              <a:buNone/>
              <a:defRPr sz="37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9214224" y="8854900"/>
            <a:ext cx="14223291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800" b="1" dirty="0">
                <a:latin typeface="Clicker Script"/>
                <a:ea typeface="Clicker Script"/>
                <a:cs typeface="Clicker Script"/>
                <a:sym typeface="Clicker Script"/>
              </a:rPr>
              <a:t>Helena Ferreira da Silva</a:t>
            </a:r>
            <a:endParaRPr sz="8800" b="1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5" name="Shape 55"/>
          <p:cNvSpPr txBox="1"/>
          <p:nvPr/>
        </p:nvSpPr>
        <p:spPr>
          <a:xfrm>
            <a:off x="11999899" y="10254178"/>
            <a:ext cx="4928525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março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6" name="Shape 56"/>
          <p:cNvSpPr txBox="1"/>
          <p:nvPr/>
        </p:nvSpPr>
        <p:spPr>
          <a:xfrm>
            <a:off x="4523873" y="11356203"/>
            <a:ext cx="7476025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Rodrigo Lima da Silva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7" name="Shape 57"/>
          <p:cNvSpPr txBox="1"/>
          <p:nvPr/>
        </p:nvSpPr>
        <p:spPr>
          <a:xfrm>
            <a:off x="7285700" y="14426703"/>
            <a:ext cx="47142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São Paulo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8" name="Shape 58"/>
          <p:cNvSpPr txBox="1"/>
          <p:nvPr/>
        </p:nvSpPr>
        <p:spPr>
          <a:xfrm>
            <a:off x="12673325" y="14501027"/>
            <a:ext cx="15612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18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9" name="Shape 59"/>
          <p:cNvSpPr txBox="1"/>
          <p:nvPr/>
        </p:nvSpPr>
        <p:spPr>
          <a:xfrm>
            <a:off x="15612000" y="14522955"/>
            <a:ext cx="42243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março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0" name="Shape 60"/>
          <p:cNvSpPr txBox="1"/>
          <p:nvPr/>
        </p:nvSpPr>
        <p:spPr>
          <a:xfrm>
            <a:off x="19049196" y="14549178"/>
            <a:ext cx="2511393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2023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1" name="Shape 61"/>
          <p:cNvSpPr txBox="1"/>
          <p:nvPr/>
        </p:nvSpPr>
        <p:spPr>
          <a:xfrm>
            <a:off x="3765375" y="16578175"/>
            <a:ext cx="64590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2" name="Shape 62"/>
          <p:cNvSpPr txBox="1"/>
          <p:nvPr/>
        </p:nvSpPr>
        <p:spPr>
          <a:xfrm>
            <a:off x="8020400" y="10254178"/>
            <a:ext cx="15612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06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3" name="Shape 63"/>
          <p:cNvSpPr txBox="1"/>
          <p:nvPr/>
        </p:nvSpPr>
        <p:spPr>
          <a:xfrm>
            <a:off x="18244650" y="10254178"/>
            <a:ext cx="2449666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2022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4" name="Shape 64"/>
          <p:cNvSpPr txBox="1"/>
          <p:nvPr/>
        </p:nvSpPr>
        <p:spPr>
          <a:xfrm>
            <a:off x="12235896" y="11356203"/>
            <a:ext cx="7476024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Fabíola dos Santos F.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5" name="Shape 65"/>
          <p:cNvSpPr txBox="1"/>
          <p:nvPr/>
        </p:nvSpPr>
        <p:spPr>
          <a:xfrm>
            <a:off x="16932884" y="12497918"/>
            <a:ext cx="64590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 dirty="0">
                <a:latin typeface="Clicker Script"/>
                <a:ea typeface="Clicker Script"/>
                <a:cs typeface="Clicker Script"/>
                <a:sym typeface="Clicker Script"/>
              </a:rPr>
              <a:t>Rafael Alvarenga</a:t>
            </a:r>
            <a:endParaRPr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11127425" y="16578175"/>
            <a:ext cx="64590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7" name="Shape 67"/>
          <p:cNvSpPr txBox="1"/>
          <p:nvPr/>
        </p:nvSpPr>
        <p:spPr>
          <a:xfrm>
            <a:off x="18489475" y="16552300"/>
            <a:ext cx="6734400" cy="12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pt-BR" sz="7200" dirty="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EB4D8A30195B745AE725B878C138B7A" ma:contentTypeVersion="18" ma:contentTypeDescription="Crie um novo documento." ma:contentTypeScope="" ma:versionID="5c06a2577655d289ae1fc44fb56e22a2">
  <xsd:schema xmlns:xsd="http://www.w3.org/2001/XMLSchema" xmlns:xs="http://www.w3.org/2001/XMLSchema" xmlns:p="http://schemas.microsoft.com/office/2006/metadata/properties" xmlns:ns2="6e1b71be-fafd-4292-9239-be569fc64db9" xmlns:ns3="5ae90994-3965-4407-bb2a-e9f06674e3c6" xmlns:ns4="70d39257-6043-4106-89bb-6006a5f0af3e" targetNamespace="http://schemas.microsoft.com/office/2006/metadata/properties" ma:root="true" ma:fieldsID="3d2c60665d3ded29c260c9f4da02ec68" ns2:_="" ns3:_="" ns4:_="">
    <xsd:import namespace="6e1b71be-fafd-4292-9239-be569fc64db9"/>
    <xsd:import namespace="5ae90994-3965-4407-bb2a-e9f06674e3c6"/>
    <xsd:import namespace="70d39257-6043-4106-89bb-6006a5f0af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1b71be-fafd-4292-9239-be569fc64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e90994-3965-4407-bb2a-e9f06674e3c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2dd86d1-1821-4322-9fa3-93af2d127d75}" ma:internalName="TaxCatchAll" ma:showField="CatchAllData" ma:web="5ae90994-3965-4407-bb2a-e9f06674e3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39257-6043-4106-89bb-6006a5f0af3e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1b71be-fafd-4292-9239-be569fc64db9">
      <Terms xmlns="http://schemas.microsoft.com/office/infopath/2007/PartnerControls"/>
    </lcf76f155ced4ddcb4097134ff3c332f>
    <TaxCatchAll xmlns="5ae90994-3965-4407-bb2a-e9f06674e3c6" xsi:nil="true"/>
  </documentManagement>
</p:properties>
</file>

<file path=customXml/itemProps1.xml><?xml version="1.0" encoding="utf-8"?>
<ds:datastoreItem xmlns:ds="http://schemas.openxmlformats.org/officeDocument/2006/customXml" ds:itemID="{1F55ED1E-76E1-4B6B-B7D1-87A4ABFA2C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2E8CD2-2FD6-4B20-9C4C-7CD3A4E8FC11}"/>
</file>

<file path=customXml/itemProps3.xml><?xml version="1.0" encoding="utf-8"?>
<ds:datastoreItem xmlns:ds="http://schemas.openxmlformats.org/officeDocument/2006/customXml" ds:itemID="{92D60500-9628-4955-9710-D7C04D6CC75E}">
  <ds:schemaRefs>
    <ds:schemaRef ds:uri="http://schemas.microsoft.com/office/2006/metadata/properties"/>
    <ds:schemaRef ds:uri="http://schemas.microsoft.com/office/infopath/2007/PartnerControls"/>
    <ds:schemaRef ds:uri="6e1b71be-fafd-4292-9239-be569fc64db9"/>
    <ds:schemaRef ds:uri="5ae90994-3965-4407-bb2a-e9f06674e3c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</Words>
  <Application>Microsoft Office PowerPoint</Application>
  <PresentationFormat>Personalizar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Clicker Script</vt:lpstr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UCB - APL - Carla Caroline Braz Lima Rodrigues</cp:lastModifiedBy>
  <cp:revision>1</cp:revision>
  <cp:lastPrinted>2023-03-10T09:50:03Z</cp:lastPrinted>
  <dcterms:modified xsi:type="dcterms:W3CDTF">2023-10-16T13:59:29Z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0x010100EEB4D8A30195B745AE725B878C138B7A</vt:lpwstr>
  </property>
  <property fmtid="{D5CDD505-2E9C-101B-9397-08002B2CF9AE}" pid="3" name="MediaServiceImageTags">
    <vt:lpwstr/>
  </property>
</Properties>
</file>