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21964650" cx="31499175"/>
  <p:notesSz cx="6858000" cy="9144000"/>
  <p:embeddedFontLst>
    <p:embeddedFont>
      <p:font typeface="Clicker Script"/>
      <p:regular r:id="rId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slideMaster" Target="slideMasters/slideMaster1.xml"/><Relationship Id="rId7" Type="http://schemas.openxmlformats.org/officeDocument/2006/relationships/customXml" Target="../customXml/item1.xml"/><Relationship Id="rId2" Type="http://schemas.openxmlformats.org/officeDocument/2006/relationships/presProps" Target="presProps.xml"/><Relationship Id="rId1" Type="http://schemas.openxmlformats.org/officeDocument/2006/relationships/theme" Target="theme/theme1.xml"/><Relationship Id="rId6" Type="http://schemas.openxmlformats.org/officeDocument/2006/relationships/font" Target="fonts/ClickerScript-regular.fntdata"/><Relationship Id="rId5" Type="http://schemas.openxmlformats.org/officeDocument/2006/relationships/slide" Target="slides/slide1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970569" y="685800"/>
            <a:ext cx="49176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970569" y="685800"/>
            <a:ext cx="49176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ctrTitle"/>
          </p:nvPr>
        </p:nvSpPr>
        <p:spPr>
          <a:xfrm>
            <a:off x="1073770" y="3179611"/>
            <a:ext cx="29351700" cy="8765400"/>
          </a:xfrm>
          <a:prstGeom prst="rect">
            <a:avLst/>
          </a:prstGeom>
        </p:spPr>
        <p:txBody>
          <a:bodyPr anchorCtr="0" anchor="b" bIns="340100" lIns="340100" spcFirstLastPara="1" rIns="340100" wrap="square" tIns="340100"/>
          <a:lstStyle>
            <a:lvl1pPr lvl="0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300"/>
              <a:buNone/>
              <a:defRPr sz="193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x="1073742" y="12102763"/>
            <a:ext cx="29351700" cy="33846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12" name="Shape 12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/>
          <p:nvPr>
            <p:ph type="title"/>
          </p:nvPr>
        </p:nvSpPr>
        <p:spPr>
          <a:xfrm>
            <a:off x="1073742" y="9184926"/>
            <a:ext cx="29351700" cy="3594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/>
          <a:lstStyle>
            <a:lvl1pPr lvl="0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9pPr>
          </a:lstStyle>
          <a:p/>
        </p:txBody>
      </p:sp>
      <p:sp>
        <p:nvSpPr>
          <p:cNvPr id="15" name="Shape 15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1073742" y="4921495"/>
            <a:ext cx="29351700" cy="145893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indent="-654050" lvl="0" marL="45720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1073742" y="4921495"/>
            <a:ext cx="13778700" cy="145893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indent="-558800" lvl="0" marL="4572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23" name="Shape 23"/>
          <p:cNvSpPr txBox="1"/>
          <p:nvPr>
            <p:ph idx="2" type="body"/>
          </p:nvPr>
        </p:nvSpPr>
        <p:spPr>
          <a:xfrm>
            <a:off x="16646611" y="4921495"/>
            <a:ext cx="13778700" cy="145893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indent="-558800" lvl="0" marL="4572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24" name="Shape 24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/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400"/>
              <a:buNone/>
              <a:defRPr/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/>
          <p:nvPr>
            <p:ph type="title"/>
          </p:nvPr>
        </p:nvSpPr>
        <p:spPr>
          <a:xfrm>
            <a:off x="1073742" y="2372618"/>
            <a:ext cx="9672900" cy="3227100"/>
          </a:xfrm>
          <a:prstGeom prst="rect">
            <a:avLst/>
          </a:prstGeom>
        </p:spPr>
        <p:txBody>
          <a:bodyPr anchorCtr="0" anchor="b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1pPr>
            <a:lvl2pPr lvl="1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2pPr>
            <a:lvl3pPr lvl="2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3pPr>
            <a:lvl4pPr lvl="3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4pPr>
            <a:lvl5pPr lvl="4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5pPr>
            <a:lvl6pPr lvl="5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6pPr>
            <a:lvl7pPr lvl="6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7pPr>
            <a:lvl8pPr lvl="7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8pPr>
            <a:lvl9pPr lvl="8">
              <a:spcBef>
                <a:spcPts val="0"/>
              </a:spcBef>
              <a:spcAft>
                <a:spcPts val="0"/>
              </a:spcAft>
              <a:buSzPts val="8900"/>
              <a:buNone/>
              <a:defRPr sz="8900"/>
            </a:lvl9pPr>
          </a:lstStyle>
          <a:p/>
        </p:txBody>
      </p:sp>
      <p:sp>
        <p:nvSpPr>
          <p:cNvPr id="30" name="Shape 30"/>
          <p:cNvSpPr txBox="1"/>
          <p:nvPr>
            <p:ph idx="1" type="body"/>
          </p:nvPr>
        </p:nvSpPr>
        <p:spPr>
          <a:xfrm>
            <a:off x="1073742" y="5934107"/>
            <a:ext cx="9672900" cy="135771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 sz="45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1688809" y="1922307"/>
            <a:ext cx="21935700" cy="174693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1pPr>
            <a:lvl2pPr lvl="1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2pPr>
            <a:lvl3pPr lvl="2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3pPr>
            <a:lvl4pPr lvl="3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4pPr>
            <a:lvl5pPr lvl="4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5pPr>
            <a:lvl6pPr lvl="5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6pPr>
            <a:lvl7pPr lvl="6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7pPr>
            <a:lvl8pPr lvl="7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8pPr>
            <a:lvl9pPr lvl="8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9pPr>
          </a:lstStyle>
          <a:p/>
        </p:txBody>
      </p:sp>
      <p:sp>
        <p:nvSpPr>
          <p:cNvPr id="34" name="Shape 34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15749588" y="-534"/>
            <a:ext cx="15749700" cy="21964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0100" lIns="340100" spcFirstLastPara="1" rIns="340100" wrap="square" tIns="3401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Shape 37"/>
          <p:cNvSpPr txBox="1"/>
          <p:nvPr>
            <p:ph type="title"/>
          </p:nvPr>
        </p:nvSpPr>
        <p:spPr>
          <a:xfrm>
            <a:off x="914592" y="5266114"/>
            <a:ext cx="13935000" cy="6330000"/>
          </a:xfrm>
          <a:prstGeom prst="rect">
            <a:avLst/>
          </a:prstGeom>
        </p:spPr>
        <p:txBody>
          <a:bodyPr anchorCtr="0" anchor="b" bIns="340100" lIns="340100" spcFirstLastPara="1" rIns="340100" wrap="square" tIns="340100"/>
          <a:lstStyle>
            <a:lvl1pPr lvl="0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600"/>
              <a:buNone/>
              <a:defRPr sz="15600"/>
            </a:lvl9pPr>
          </a:lstStyle>
          <a:p/>
        </p:txBody>
      </p:sp>
      <p:sp>
        <p:nvSpPr>
          <p:cNvPr id="38" name="Shape 38"/>
          <p:cNvSpPr txBox="1"/>
          <p:nvPr>
            <p:ph idx="1" type="subTitle"/>
          </p:nvPr>
        </p:nvSpPr>
        <p:spPr>
          <a:xfrm>
            <a:off x="914592" y="11970168"/>
            <a:ext cx="13935000" cy="52743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9pPr>
          </a:lstStyle>
          <a:p/>
        </p:txBody>
      </p:sp>
      <p:sp>
        <p:nvSpPr>
          <p:cNvPr id="39" name="Shape 39"/>
          <p:cNvSpPr txBox="1"/>
          <p:nvPr>
            <p:ph idx="2" type="body"/>
          </p:nvPr>
        </p:nvSpPr>
        <p:spPr>
          <a:xfrm>
            <a:off x="17015548" y="3092068"/>
            <a:ext cx="13217700" cy="157794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/>
          <a:lstStyle>
            <a:lvl1pPr indent="-654050" lvl="0" marL="45720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idx="1" type="body"/>
          </p:nvPr>
        </p:nvSpPr>
        <p:spPr>
          <a:xfrm>
            <a:off x="1073742" y="18066122"/>
            <a:ext cx="20664600" cy="2583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1pPr>
          </a:lstStyle>
          <a:p/>
        </p:txBody>
      </p:sp>
      <p:sp>
        <p:nvSpPr>
          <p:cNvPr id="43" name="Shape 43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/>
          <p:nvPr>
            <p:ph type="title"/>
          </p:nvPr>
        </p:nvSpPr>
        <p:spPr>
          <a:xfrm>
            <a:off x="1073742" y="4723563"/>
            <a:ext cx="29351700" cy="8385000"/>
          </a:xfrm>
          <a:prstGeom prst="rect">
            <a:avLst/>
          </a:prstGeom>
        </p:spPr>
        <p:txBody>
          <a:bodyPr anchorCtr="0" anchor="b" bIns="340100" lIns="340100" spcFirstLastPara="1" rIns="340100" wrap="square" tIns="340100"/>
          <a:lstStyle>
            <a:lvl1pPr lvl="0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600"/>
              <a:buNone/>
              <a:defRPr sz="44600"/>
            </a:lvl9pPr>
          </a:lstStyle>
          <a:p/>
        </p:txBody>
      </p:sp>
      <p:sp>
        <p:nvSpPr>
          <p:cNvPr id="46" name="Shape 46"/>
          <p:cNvSpPr txBox="1"/>
          <p:nvPr>
            <p:ph idx="1" type="body"/>
          </p:nvPr>
        </p:nvSpPr>
        <p:spPr>
          <a:xfrm>
            <a:off x="1073742" y="13461168"/>
            <a:ext cx="29351700" cy="5554800"/>
          </a:xfrm>
          <a:prstGeom prst="rect">
            <a:avLst/>
          </a:prstGeom>
        </p:spPr>
        <p:txBody>
          <a:bodyPr anchorCtr="0" anchor="t" bIns="340100" lIns="340100" spcFirstLastPara="1" rIns="340100" wrap="square" tIns="340100"/>
          <a:lstStyle>
            <a:lvl1pPr indent="-654050" lvl="0" marL="457200" algn="ctr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 algn="ctr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1073742" y="1900422"/>
            <a:ext cx="29351700" cy="24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0100" lIns="340100" spcFirstLastPara="1" rIns="340100" wrap="square" tIns="34010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400"/>
              <a:buNone/>
              <a:defRPr sz="10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1073742" y="4921495"/>
            <a:ext cx="29351700" cy="145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0100" lIns="340100" spcFirstLastPara="1" rIns="340100" wrap="square" tIns="340100"/>
          <a:lstStyle>
            <a:lvl1pPr indent="-654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700"/>
              <a:buChar char="●"/>
              <a:defRPr sz="6700">
                <a:solidFill>
                  <a:schemeClr val="dk2"/>
                </a:solidFill>
              </a:defRPr>
            </a:lvl1pPr>
            <a:lvl2pPr indent="-558800" lvl="1" marL="9144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2pPr>
            <a:lvl3pPr indent="-558800" lvl="2" marL="13716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3pPr>
            <a:lvl4pPr indent="-558800" lvl="3" marL="182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4pPr>
            <a:lvl5pPr indent="-558800" lvl="4" marL="22860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5pPr>
            <a:lvl6pPr indent="-558800" lvl="5" marL="27432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6pPr>
            <a:lvl7pPr indent="-558800" lvl="6" marL="32004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7pPr>
            <a:lvl8pPr indent="-558800" lvl="7" marL="36576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8pPr>
            <a:lvl9pPr indent="-558800" lvl="8" marL="4114800">
              <a:lnSpc>
                <a:spcPct val="115000"/>
              </a:lnSpc>
              <a:spcBef>
                <a:spcPts val="6000"/>
              </a:spcBef>
              <a:spcAft>
                <a:spcPts val="600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29185852" y="19913663"/>
            <a:ext cx="18903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0100" lIns="340100" spcFirstLastPara="1" rIns="340100" wrap="square" tIns="340100">
            <a:noAutofit/>
          </a:bodyPr>
          <a:lstStyle>
            <a:lvl1pPr lvl="0" algn="r">
              <a:buNone/>
              <a:defRPr sz="3700">
                <a:solidFill>
                  <a:schemeClr val="dk2"/>
                </a:solidFill>
              </a:defRPr>
            </a:lvl1pPr>
            <a:lvl2pPr lvl="1" algn="r">
              <a:buNone/>
              <a:defRPr sz="3700">
                <a:solidFill>
                  <a:schemeClr val="dk2"/>
                </a:solidFill>
              </a:defRPr>
            </a:lvl2pPr>
            <a:lvl3pPr lvl="2" algn="r">
              <a:buNone/>
              <a:defRPr sz="3700">
                <a:solidFill>
                  <a:schemeClr val="dk2"/>
                </a:solidFill>
              </a:defRPr>
            </a:lvl3pPr>
            <a:lvl4pPr lvl="3" algn="r">
              <a:buNone/>
              <a:defRPr sz="3700">
                <a:solidFill>
                  <a:schemeClr val="dk2"/>
                </a:solidFill>
              </a:defRPr>
            </a:lvl4pPr>
            <a:lvl5pPr lvl="4" algn="r">
              <a:buNone/>
              <a:defRPr sz="3700">
                <a:solidFill>
                  <a:schemeClr val="dk2"/>
                </a:solidFill>
              </a:defRPr>
            </a:lvl5pPr>
            <a:lvl6pPr lvl="5" algn="r">
              <a:buNone/>
              <a:defRPr sz="3700">
                <a:solidFill>
                  <a:schemeClr val="dk2"/>
                </a:solidFill>
              </a:defRPr>
            </a:lvl6pPr>
            <a:lvl7pPr lvl="6" algn="r">
              <a:buNone/>
              <a:defRPr sz="3700">
                <a:solidFill>
                  <a:schemeClr val="dk2"/>
                </a:solidFill>
              </a:defRPr>
            </a:lvl7pPr>
            <a:lvl8pPr lvl="7" algn="r">
              <a:buNone/>
              <a:defRPr sz="3700">
                <a:solidFill>
                  <a:schemeClr val="dk2"/>
                </a:solidFill>
              </a:defRPr>
            </a:lvl8pPr>
            <a:lvl9pPr lvl="8" algn="r">
              <a:buNone/>
              <a:defRPr sz="3700">
                <a:solidFill>
                  <a:schemeClr val="dk2"/>
                </a:solidFill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/>
        </p:nvSpPr>
        <p:spPr>
          <a:xfrm>
            <a:off x="9214225" y="8854900"/>
            <a:ext cx="69183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Nome do bebe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5" name="Shape 55"/>
          <p:cNvSpPr txBox="1"/>
          <p:nvPr/>
        </p:nvSpPr>
        <p:spPr>
          <a:xfrm>
            <a:off x="10897825" y="10109800"/>
            <a:ext cx="60306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mês do nascimento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6" name="Shape 56"/>
          <p:cNvSpPr txBox="1"/>
          <p:nvPr/>
        </p:nvSpPr>
        <p:spPr>
          <a:xfrm>
            <a:off x="4500050" y="11211825"/>
            <a:ext cx="69183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Nome do pai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7" name="Shape 57"/>
          <p:cNvSpPr txBox="1"/>
          <p:nvPr/>
        </p:nvSpPr>
        <p:spPr>
          <a:xfrm>
            <a:off x="7285700" y="14282325"/>
            <a:ext cx="47142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Cidade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8" name="Shape 58"/>
          <p:cNvSpPr txBox="1"/>
          <p:nvPr/>
        </p:nvSpPr>
        <p:spPr>
          <a:xfrm>
            <a:off x="12673325" y="14404775"/>
            <a:ext cx="15612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dia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59" name="Shape 59"/>
          <p:cNvSpPr txBox="1"/>
          <p:nvPr/>
        </p:nvSpPr>
        <p:spPr>
          <a:xfrm>
            <a:off x="15612000" y="14282325"/>
            <a:ext cx="42243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mes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0" name="Shape 60"/>
          <p:cNvSpPr txBox="1"/>
          <p:nvPr/>
        </p:nvSpPr>
        <p:spPr>
          <a:xfrm>
            <a:off x="19193575" y="14404800"/>
            <a:ext cx="18978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ano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1" name="Shape 61"/>
          <p:cNvSpPr txBox="1"/>
          <p:nvPr/>
        </p:nvSpPr>
        <p:spPr>
          <a:xfrm>
            <a:off x="3734775" y="16302675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assinatura do pastor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2" name="Shape 62"/>
          <p:cNvSpPr txBox="1"/>
          <p:nvPr/>
        </p:nvSpPr>
        <p:spPr>
          <a:xfrm>
            <a:off x="8020400" y="10109800"/>
            <a:ext cx="15612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dia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3" name="Shape 63"/>
          <p:cNvSpPr txBox="1"/>
          <p:nvPr/>
        </p:nvSpPr>
        <p:spPr>
          <a:xfrm>
            <a:off x="18244650" y="10109800"/>
            <a:ext cx="18978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ano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4" name="Shape 64"/>
          <p:cNvSpPr txBox="1"/>
          <p:nvPr/>
        </p:nvSpPr>
        <p:spPr>
          <a:xfrm>
            <a:off x="12428400" y="11211825"/>
            <a:ext cx="62142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Nome do mãe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5" name="Shape 65"/>
          <p:cNvSpPr txBox="1"/>
          <p:nvPr/>
        </p:nvSpPr>
        <p:spPr>
          <a:xfrm>
            <a:off x="16499750" y="12257288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nome</a:t>
            </a: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 do pastor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11234700" y="16302675"/>
            <a:ext cx="64590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assinatura do papai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  <p:sp>
        <p:nvSpPr>
          <p:cNvPr id="67" name="Shape 67"/>
          <p:cNvSpPr txBox="1"/>
          <p:nvPr/>
        </p:nvSpPr>
        <p:spPr>
          <a:xfrm>
            <a:off x="18489475" y="16307350"/>
            <a:ext cx="67344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200">
                <a:latin typeface="Clicker Script"/>
                <a:ea typeface="Clicker Script"/>
                <a:cs typeface="Clicker Script"/>
                <a:sym typeface="Clicker Script"/>
              </a:rPr>
              <a:t>assinatura da mamae</a:t>
            </a:r>
            <a:endParaRPr sz="7200">
              <a:latin typeface="Clicker Script"/>
              <a:ea typeface="Clicker Script"/>
              <a:cs typeface="Clicker Script"/>
              <a:sym typeface="Clicker Scrip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EB4D8A30195B745AE725B878C138B7A" ma:contentTypeVersion="18" ma:contentTypeDescription="Crie um novo documento." ma:contentTypeScope="" ma:versionID="5c06a2577655d289ae1fc44fb56e22a2">
  <xsd:schema xmlns:xsd="http://www.w3.org/2001/XMLSchema" xmlns:xs="http://www.w3.org/2001/XMLSchema" xmlns:p="http://schemas.microsoft.com/office/2006/metadata/properties" xmlns:ns2="6e1b71be-fafd-4292-9239-be569fc64db9" xmlns:ns3="5ae90994-3965-4407-bb2a-e9f06674e3c6" xmlns:ns4="70d39257-6043-4106-89bb-6006a5f0af3e" targetNamespace="http://schemas.microsoft.com/office/2006/metadata/properties" ma:root="true" ma:fieldsID="3d2c60665d3ded29c260c9f4da02ec68" ns2:_="" ns3:_="" ns4:_="">
    <xsd:import namespace="6e1b71be-fafd-4292-9239-be569fc64db9"/>
    <xsd:import namespace="5ae90994-3965-4407-bb2a-e9f06674e3c6"/>
    <xsd:import namespace="70d39257-6043-4106-89bb-6006a5f0af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1b71be-fafd-4292-9239-be569fc64d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Marcações de imagem" ma:readOnly="false" ma:fieldId="{5cf76f15-5ced-4ddc-b409-7134ff3c332f}" ma:taxonomyMulti="true" ma:sspId="8e8593b7-542e-4346-9e98-482410f851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5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e90994-3965-4407-bb2a-e9f06674e3c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2dd86d1-1821-4322-9fa3-93af2d127d75}" ma:internalName="TaxCatchAll" ma:showField="CatchAllData" ma:web="5ae90994-3965-4407-bb2a-e9f06674e3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d39257-6043-4106-89bb-6006a5f0af3e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e1b71be-fafd-4292-9239-be569fc64db9">
      <Terms xmlns="http://schemas.microsoft.com/office/infopath/2007/PartnerControls"/>
    </lcf76f155ced4ddcb4097134ff3c332f>
    <TaxCatchAll xmlns="5ae90994-3965-4407-bb2a-e9f06674e3c6" xsi:nil="true"/>
  </documentManagement>
</p:properties>
</file>

<file path=customXml/itemProps1.xml><?xml version="1.0" encoding="utf-8"?>
<ds:datastoreItem xmlns:ds="http://schemas.openxmlformats.org/officeDocument/2006/customXml" ds:itemID="{F9AF7798-E697-4603-B472-883338608ECB}"/>
</file>

<file path=customXml/itemProps2.xml><?xml version="1.0" encoding="utf-8"?>
<ds:datastoreItem xmlns:ds="http://schemas.openxmlformats.org/officeDocument/2006/customXml" ds:itemID="{E4153C69-F208-427E-9B4A-4C0C8AB65947}"/>
</file>

<file path=customXml/itemProps3.xml><?xml version="1.0" encoding="utf-8"?>
<ds:datastoreItem xmlns:ds="http://schemas.openxmlformats.org/officeDocument/2006/customXml" ds:itemID="{7A739AC0-74AB-4213-9942-84FCA510E2A1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0x010100EEB4D8A30195B745AE725B878C138B7A</vt:lpwstr>
  </property>
  <property fmtid="{D5CDD505-2E9C-101B-9397-08002B2CF9AE}" pid="3" name="MediaServiceImageTags">
    <vt:lpwstr/>
  </property>
</Properties>
</file>